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T Sans Narrow"/>
      <p:regular r:id="rId14"/>
      <p:bold r:id="rId15"/>
    </p:embeddedFont>
    <p:embeddedFont>
      <p:font typeface="Open Sans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TSansNarrow-bold.fntdata"/><Relationship Id="rId14" Type="http://schemas.openxmlformats.org/officeDocument/2006/relationships/font" Target="fonts/PTSansNarrow-regular.fntdata"/><Relationship Id="rId17" Type="http://schemas.openxmlformats.org/officeDocument/2006/relationships/font" Target="fonts/OpenSans-bold.fntdata"/><Relationship Id="rId16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Italic.fntdata"/><Relationship Id="rId6" Type="http://schemas.openxmlformats.org/officeDocument/2006/relationships/slide" Target="slides/slide1.xml"/><Relationship Id="rId18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67e9d6a2e8ea73f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67e9d6a2e8ea73f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f8ed0457f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f8ed0457f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f8ed0457f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f8ed0457f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91d9ec87a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91d9ec87a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8ed0457fa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f8ed0457fa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91d9ec87a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91d9ec87a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91d9ec87a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91d9ec87a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/>
              <a:t>狂死之淵</a:t>
            </a:r>
            <a:endParaRPr sz="440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1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第29組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zh-TW"/>
              <a:t>王家均	310553026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zh-TW"/>
              <a:t>李晉廷	309552066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黃姿涵	310551036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背景故事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主角是一個刀槍不入，長生不老的吸血鬼，但在漫長的歲月中漸漸失去了求生的意志，找不到</a:t>
            </a:r>
            <a:r>
              <a:rPr lang="zh-TW"/>
              <a:t>生存的意義</a:t>
            </a:r>
            <a:r>
              <a:rPr lang="zh-TW"/>
              <a:t>。有一天，他遇到一位無所不能的神，一心求死的他向神許願希望能變回平凡人。於是主角與神明打了個賭：如果我能在你的眼皮下死亡，你就讓我變回平凡人，讓我平凡的度過一生。如果我失敗了，則甘願成為你的奴僕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於是神將主角丟入了他的世界中，在神的世界裡任何人離死亡的距離都非常遙遠。主角必須想盡一切的辦法讓自己死亡，以贏得與神的賭注.....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玩法介紹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玩家必須在每一關中必須</a:t>
            </a:r>
            <a:r>
              <a:rPr b="1" lang="zh-TW" u="sng">
                <a:latin typeface="Microsoft JhengHei"/>
                <a:ea typeface="Microsoft JhengHei"/>
                <a:cs typeface="Microsoft JhengHei"/>
                <a:sym typeface="Microsoft JhengHei"/>
              </a:rPr>
              <a:t>想辦法弄死自己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，死亡後會進入下一關。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規則: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不能使用 /kill 指令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●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如果角色並沒有在起始小屋請tp到(-89,4,2)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關卡介紹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總共分為三關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Chapter 1 : Bounce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Chapter 2 : Watch out fire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Chapter 3 : Wanna Sleep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4750" y="1152425"/>
            <a:ext cx="5276849" cy="362217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5881325" y="521675"/>
            <a:ext cx="863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起點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524" y="1152475"/>
            <a:ext cx="4379850" cy="397062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2"/>
            <a:ext cx="5172074" cy="29042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168425" y="3091379"/>
            <a:ext cx="44559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latin typeface="Microsoft JhengHei"/>
                <a:ea typeface="Microsoft JhengHei"/>
                <a:cs typeface="Microsoft JhengHei"/>
                <a:sym typeface="Microsoft JhengHei"/>
              </a:rPr>
              <a:t>看起來完全沒有死亡要素的小島</a:t>
            </a:r>
            <a:endParaRPr sz="21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latin typeface="Microsoft JhengHei"/>
                <a:ea typeface="Microsoft JhengHei"/>
                <a:cs typeface="Microsoft JhengHei"/>
                <a:sym typeface="Microsoft JhengHei"/>
              </a:rPr>
              <a:t>即便從邊緣掉落，也有人把你接起來</a:t>
            </a:r>
            <a:endParaRPr sz="21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latin typeface="Microsoft JhengHei"/>
                <a:ea typeface="Microsoft JhengHei"/>
                <a:cs typeface="Microsoft JhengHei"/>
                <a:sym typeface="Microsoft JhengHei"/>
              </a:rPr>
              <a:t>不過最上方的小祭壇似乎寫了甚麼...</a:t>
            </a:r>
            <a:endParaRPr sz="21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476500"/>
            <a:ext cx="4572004" cy="256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571999" cy="2567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5178" y="2567275"/>
            <a:ext cx="4366821" cy="256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4724400" y="542925"/>
            <a:ext cx="42672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300">
                <a:latin typeface="Microsoft JhengHei"/>
                <a:ea typeface="Microsoft JhengHei"/>
                <a:cs typeface="Microsoft JhengHei"/>
                <a:sym typeface="Microsoft JhengHei"/>
              </a:rPr>
              <a:t>透過蒐集道具，</a:t>
            </a:r>
            <a:endParaRPr sz="23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300">
                <a:latin typeface="Microsoft JhengHei"/>
                <a:ea typeface="Microsoft JhengHei"/>
                <a:cs typeface="Microsoft JhengHei"/>
                <a:sym typeface="Microsoft JhengHei"/>
              </a:rPr>
              <a:t>製作出可以過關的道具，</a:t>
            </a:r>
            <a:endParaRPr sz="23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300">
                <a:latin typeface="Microsoft JhengHei"/>
                <a:ea typeface="Microsoft JhengHei"/>
                <a:cs typeface="Microsoft JhengHei"/>
                <a:sym typeface="Microsoft JhengHei"/>
              </a:rPr>
              <a:t>	但你並不會摔死。</a:t>
            </a:r>
            <a:endParaRPr sz="23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3350" y="2605050"/>
            <a:ext cx="4520649" cy="253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623350" cy="279266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 txBox="1"/>
          <p:nvPr/>
        </p:nvSpPr>
        <p:spPr>
          <a:xfrm>
            <a:off x="309300" y="3907575"/>
            <a:ext cx="426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雖然島上有火，但主角似乎並不怕火的燃燒...?</a:t>
            </a:r>
            <a:endParaRPr b="1"/>
          </a:p>
        </p:txBody>
      </p:sp>
      <p:sp>
        <p:nvSpPr>
          <p:cNvPr id="112" name="Google Shape;112;p19"/>
          <p:cNvSpPr txBox="1"/>
          <p:nvPr/>
        </p:nvSpPr>
        <p:spPr>
          <a:xfrm>
            <a:off x="4721650" y="917700"/>
            <a:ext cx="42627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/>
              <a:t>遠方的黑曜石門看起來缺了幾塊...</a:t>
            </a:r>
            <a:r>
              <a:rPr lang="zh-TW" sz="2100"/>
              <a:t>島</a:t>
            </a:r>
            <a:r>
              <a:rPr lang="zh-TW" sz="2100"/>
              <a:t>上好像隱藏著許多寶箱，不知道裡面是否有材料能將門完成呢?</a:t>
            </a:r>
            <a:endParaRPr sz="2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33" y="288925"/>
            <a:ext cx="904393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